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5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7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A08E-411A-42A7-97CD-65AB4D5758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021C-8CB4-4695-AE48-4058BFECB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dirty="0" smtClean="0"/>
              <a:t>Cell Equal Living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Investigation</a:t>
            </a:r>
            <a:endParaRPr lang="en-US" dirty="0"/>
          </a:p>
        </p:txBody>
      </p:sp>
      <p:pic>
        <p:nvPicPr>
          <p:cNvPr id="1026" name="Picture 2" descr="C:\Users\cbromme\AppData\Local\Microsoft\Windows\Temporary Internet Files\Content.IE5\VF5BETFB\cell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1301212" cy="112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4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Think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600" dirty="0" smtClean="0"/>
              <a:t>How can you determine if something is living or non living?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How would you categorize a cat, living or non living?</a:t>
            </a:r>
          </a:p>
          <a:p>
            <a:pPr marL="0" indent="0">
              <a:buNone/>
            </a:pPr>
            <a:r>
              <a:rPr lang="en-US" sz="3600" dirty="0" smtClean="0"/>
              <a:t>3.   How would you categorize wood?</a:t>
            </a:r>
          </a:p>
          <a:p>
            <a:pPr marL="0" indent="0">
              <a:buNone/>
            </a:pPr>
            <a:r>
              <a:rPr lang="en-US" sz="3600" smtClean="0"/>
              <a:t>4.   How </a:t>
            </a:r>
            <a:r>
              <a:rPr lang="en-US" sz="3600" dirty="0" smtClean="0"/>
              <a:t>would you categorize a rock?</a:t>
            </a:r>
          </a:p>
          <a:p>
            <a:pPr marL="514350" indent="-514350">
              <a:buAutoNum type="arabicPeriod"/>
            </a:pPr>
            <a:endParaRPr lang="en-US" sz="36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C:\Users\cbromme\AppData\Local\Microsoft\Windows\Temporary Internet Files\Content.IE5\458HXR3V\thinking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1140618" cy="116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5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 Discussion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were you able to determine if something was living?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were you able to determine if something was once living?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were you able to determine if something was non living or never living?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need a microscope to identify if something is living?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u="sng" dirty="0" smtClean="0"/>
              <a:t>Think Again!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Can you design a similar investigation that would involve an independent and dependent variable?</a:t>
            </a:r>
            <a:endParaRPr lang="en-US" sz="3600" dirty="0"/>
          </a:p>
        </p:txBody>
      </p:sp>
      <p:pic>
        <p:nvPicPr>
          <p:cNvPr id="2050" name="Picture 2" descr="C:\Users\cbromme\AppData\Local\Microsoft\Windows\Temporary Internet Files\Content.IE5\JU0E207L\ThinkingDo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926412" cy="125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</a:t>
            </a:r>
            <a:r>
              <a:rPr lang="en-US" dirty="0" smtClean="0"/>
              <a:t>today (9/30)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one more specimen.</a:t>
            </a:r>
          </a:p>
          <a:p>
            <a:r>
              <a:rPr lang="en-US" dirty="0" smtClean="0"/>
              <a:t>Draw what you observe</a:t>
            </a:r>
          </a:p>
          <a:p>
            <a:r>
              <a:rPr lang="en-US" dirty="0" smtClean="0"/>
              <a:t>Finish steps 1 through 9 on the handout.</a:t>
            </a:r>
          </a:p>
          <a:p>
            <a:endParaRPr lang="en-US" dirty="0" smtClean="0"/>
          </a:p>
          <a:p>
            <a:r>
              <a:rPr lang="en-US" dirty="0" smtClean="0"/>
              <a:t>For analysis: write at least two sentences. Use specimen as (data)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Goal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Write the C- E- R</a:t>
            </a:r>
          </a:p>
          <a:p>
            <a:r>
              <a:rPr lang="en-US" sz="4400" dirty="0" smtClean="0"/>
              <a:t>Hand in your paper at the end of the period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35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C- E- R (10/3)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was the claim?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specimen did you observe? These are your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 data to support your claim.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Compare the observation of living and nonliving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Based on all the observations what is your reasoning?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 the rubric to finish this part (C-E-R). It will be graded as a 90% grade.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rest of the  paper will be graded as daily work (10%)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1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258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Cell Equal Living </vt:lpstr>
      <vt:lpstr>Think </vt:lpstr>
      <vt:lpstr>Post- Discussion </vt:lpstr>
      <vt:lpstr>Think Again!</vt:lpstr>
      <vt:lpstr>Goal for today (9/30)</vt:lpstr>
      <vt:lpstr>Goal</vt:lpstr>
      <vt:lpstr>C- E- R (10/3)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Equal Living</dc:title>
  <dc:creator>Christina Bromme</dc:creator>
  <cp:lastModifiedBy>leon</cp:lastModifiedBy>
  <cp:revision>9</cp:revision>
  <dcterms:created xsi:type="dcterms:W3CDTF">2016-09-29T16:25:48Z</dcterms:created>
  <dcterms:modified xsi:type="dcterms:W3CDTF">2016-10-03T15:50:56Z</dcterms:modified>
</cp:coreProperties>
</file>